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0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F4B52EF-14D7-4543-8A85-513EEBD78A3A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C4F5A026-3B12-4565-9591-FF2CE7129AB9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Ensure a smooth and user-friendly experience for customers and administrators throughout the vehicle rental process.</a:t>
          </a:r>
          <a:endParaRPr lang="en-US" dirty="0"/>
        </a:p>
      </dgm:t>
    </dgm:pt>
    <dgm:pt modelId="{2F1DBEEE-7F28-46BC-B357-921E02B2E8EA}" type="parTrans" cxnId="{A462014A-6F67-49C4-9570-5A4FAE653A5F}">
      <dgm:prSet/>
      <dgm:spPr/>
      <dgm:t>
        <a:bodyPr/>
        <a:lstStyle/>
        <a:p>
          <a:endParaRPr lang="en-US"/>
        </a:p>
      </dgm:t>
    </dgm:pt>
    <dgm:pt modelId="{3D1C8C1F-DCD3-44B2-AFAA-7C42995849F6}" type="sibTrans" cxnId="{A462014A-6F67-49C4-9570-5A4FAE653A5F}">
      <dgm:prSet/>
      <dgm:spPr/>
      <dgm:t>
        <a:bodyPr/>
        <a:lstStyle/>
        <a:p>
          <a:endParaRPr lang="en-US"/>
        </a:p>
      </dgm:t>
    </dgm:pt>
    <dgm:pt modelId="{CF6F9961-7BEB-4934-851B-925F4204B16C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Implementing stored procedures, functions, triggers, and views to enhance database efficiency, integrity, and security. </a:t>
          </a:r>
        </a:p>
      </dgm:t>
    </dgm:pt>
    <dgm:pt modelId="{85B1AE35-66C1-4FB7-8B31-F9F7406058FC}" type="parTrans" cxnId="{34DF81DD-C488-4E04-8283-A217572EF9DC}">
      <dgm:prSet/>
      <dgm:spPr/>
      <dgm:t>
        <a:bodyPr/>
        <a:lstStyle/>
        <a:p>
          <a:endParaRPr lang="en-US"/>
        </a:p>
      </dgm:t>
    </dgm:pt>
    <dgm:pt modelId="{BFA0CEAA-B654-42C0-95E8-8F8B00A154EF}" type="sibTrans" cxnId="{34DF81DD-C488-4E04-8283-A217572EF9DC}">
      <dgm:prSet/>
      <dgm:spPr/>
      <dgm:t>
        <a:bodyPr/>
        <a:lstStyle/>
        <a:p>
          <a:endParaRPr lang="en-US"/>
        </a:p>
      </dgm:t>
    </dgm:pt>
    <dgm:pt modelId="{A7CF0615-68B3-4A99-BA7A-C6F0DAA0B397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Utilization of encryption to safeguard sensitive data.</a:t>
          </a:r>
        </a:p>
      </dgm:t>
    </dgm:pt>
    <dgm:pt modelId="{80DD36A9-F61A-48C4-A1B0-BE64CED66BEC}" type="parTrans" cxnId="{1263EDDF-2A85-46BF-8D74-BDF43EE1A4F6}">
      <dgm:prSet/>
      <dgm:spPr/>
      <dgm:t>
        <a:bodyPr/>
        <a:lstStyle/>
        <a:p>
          <a:endParaRPr lang="en-US"/>
        </a:p>
      </dgm:t>
    </dgm:pt>
    <dgm:pt modelId="{B39DD5F7-12C4-48AF-AA60-CD2243001FFB}" type="sibTrans" cxnId="{1263EDDF-2A85-46BF-8D74-BDF43EE1A4F6}">
      <dgm:prSet/>
      <dgm:spPr/>
      <dgm:t>
        <a:bodyPr/>
        <a:lstStyle/>
        <a:p>
          <a:endParaRPr lang="en-US"/>
        </a:p>
      </dgm:t>
    </dgm:pt>
    <dgm:pt modelId="{E53E9374-7072-4F05-917F-920447515307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Integrating with Power BI to provide comprehensive data visualization and reporting capabilities, enabling better strategic decision-making.</a:t>
          </a:r>
        </a:p>
      </dgm:t>
    </dgm:pt>
    <dgm:pt modelId="{3C0F8871-7B9C-47B6-B0A8-3DB2A34A9A9B}" type="parTrans" cxnId="{06A261EB-B5EC-4CC1-86B8-1B57E417DF59}">
      <dgm:prSet/>
      <dgm:spPr/>
      <dgm:t>
        <a:bodyPr/>
        <a:lstStyle/>
        <a:p>
          <a:endParaRPr lang="en-US"/>
        </a:p>
      </dgm:t>
    </dgm:pt>
    <dgm:pt modelId="{5E578FA4-6A21-4FCC-8AAC-6DD3908E78A6}" type="sibTrans" cxnId="{06A261EB-B5EC-4CC1-86B8-1B57E417DF59}">
      <dgm:prSet/>
      <dgm:spPr/>
      <dgm:t>
        <a:bodyPr/>
        <a:lstStyle/>
        <a:p>
          <a:endParaRPr lang="en-US"/>
        </a:p>
      </dgm:t>
    </dgm:pt>
    <dgm:pt modelId="{5D1EDF7D-D86F-4B92-91BE-1561E86C885D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Developed a graphical user interface (GUI) that is intuitive and accessible, enhancing user interaction and functionality of the system.</a:t>
          </a:r>
        </a:p>
      </dgm:t>
    </dgm:pt>
    <dgm:pt modelId="{1AE59711-663C-4314-A542-4C2AE8085B6E}" type="parTrans" cxnId="{E3AB726E-A42E-4C84-A592-079BFC31BA84}">
      <dgm:prSet/>
      <dgm:spPr/>
      <dgm:t>
        <a:bodyPr/>
        <a:lstStyle/>
        <a:p>
          <a:endParaRPr lang="en-US"/>
        </a:p>
      </dgm:t>
    </dgm:pt>
    <dgm:pt modelId="{4EF54D73-FA23-4E36-8868-9D7AEF8DB165}" type="sibTrans" cxnId="{E3AB726E-A42E-4C84-A592-079BFC31BA84}">
      <dgm:prSet/>
      <dgm:spPr/>
      <dgm:t>
        <a:bodyPr/>
        <a:lstStyle/>
        <a:p>
          <a:endParaRPr lang="en-US"/>
        </a:p>
      </dgm:t>
    </dgm:pt>
    <dgm:pt modelId="{42CDFDAD-B549-4DC5-8AB9-F207BC4225B3}" type="pres">
      <dgm:prSet presAssocID="{7F4B52EF-14D7-4543-8A85-513EEBD78A3A}" presName="root" presStyleCnt="0">
        <dgm:presLayoutVars>
          <dgm:dir/>
          <dgm:resizeHandles val="exact"/>
        </dgm:presLayoutVars>
      </dgm:prSet>
      <dgm:spPr/>
    </dgm:pt>
    <dgm:pt modelId="{93B7C403-2166-4E76-B130-74FC7FEB69A3}" type="pres">
      <dgm:prSet presAssocID="{C4F5A026-3B12-4565-9591-FF2CE7129AB9}" presName="compNode" presStyleCnt="0"/>
      <dgm:spPr/>
    </dgm:pt>
    <dgm:pt modelId="{12DBB93C-0BB9-4991-95E0-227020DB02A2}" type="pres">
      <dgm:prSet presAssocID="{C4F5A026-3B12-4565-9591-FF2CE7129AB9}" presName="iconBgRect" presStyleLbl="bgShp" presStyleIdx="0" presStyleCnt="5"/>
      <dgm:spPr/>
    </dgm:pt>
    <dgm:pt modelId="{BE79767B-144B-4026-8B66-D6AD05B3090E}" type="pres">
      <dgm:prSet presAssocID="{C4F5A026-3B12-4565-9591-FF2CE7129AB9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C7F71789-027F-475D-B0E0-48EB097A7F94}" type="pres">
      <dgm:prSet presAssocID="{C4F5A026-3B12-4565-9591-FF2CE7129AB9}" presName="spaceRect" presStyleCnt="0"/>
      <dgm:spPr/>
    </dgm:pt>
    <dgm:pt modelId="{C877AEB7-87EF-4FB4-89B5-B677DFF60EB0}" type="pres">
      <dgm:prSet presAssocID="{C4F5A026-3B12-4565-9591-FF2CE7129AB9}" presName="textRect" presStyleLbl="revTx" presStyleIdx="0" presStyleCnt="5">
        <dgm:presLayoutVars>
          <dgm:chMax val="1"/>
          <dgm:chPref val="1"/>
        </dgm:presLayoutVars>
      </dgm:prSet>
      <dgm:spPr/>
    </dgm:pt>
    <dgm:pt modelId="{A8EAB478-EF89-4067-99AB-882CE37FE0B0}" type="pres">
      <dgm:prSet presAssocID="{3D1C8C1F-DCD3-44B2-AFAA-7C42995849F6}" presName="sibTrans" presStyleCnt="0"/>
      <dgm:spPr/>
    </dgm:pt>
    <dgm:pt modelId="{65074E18-6D1F-4BF2-86C6-0AFC1AD0F09E}" type="pres">
      <dgm:prSet presAssocID="{CF6F9961-7BEB-4934-851B-925F4204B16C}" presName="compNode" presStyleCnt="0"/>
      <dgm:spPr/>
    </dgm:pt>
    <dgm:pt modelId="{4E539569-FDD7-4CF4-AE0E-18118408368E}" type="pres">
      <dgm:prSet presAssocID="{CF6F9961-7BEB-4934-851B-925F4204B16C}" presName="iconBgRect" presStyleLbl="bgShp" presStyleIdx="1" presStyleCnt="5"/>
      <dgm:spPr/>
    </dgm:pt>
    <dgm:pt modelId="{8A2F6B7C-6093-4DE6-B2DA-E45315748BE8}" type="pres">
      <dgm:prSet presAssocID="{CF6F9961-7BEB-4934-851B-925F4204B16C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228C6F93-D0C5-403C-B37E-DAC40B223A34}" type="pres">
      <dgm:prSet presAssocID="{CF6F9961-7BEB-4934-851B-925F4204B16C}" presName="spaceRect" presStyleCnt="0"/>
      <dgm:spPr/>
    </dgm:pt>
    <dgm:pt modelId="{9D218BEF-2520-4227-9848-82E77D81A319}" type="pres">
      <dgm:prSet presAssocID="{CF6F9961-7BEB-4934-851B-925F4204B16C}" presName="textRect" presStyleLbl="revTx" presStyleIdx="1" presStyleCnt="5">
        <dgm:presLayoutVars>
          <dgm:chMax val="1"/>
          <dgm:chPref val="1"/>
        </dgm:presLayoutVars>
      </dgm:prSet>
      <dgm:spPr/>
    </dgm:pt>
    <dgm:pt modelId="{85B4CF11-F519-4E0D-990A-F0A0DCF91BED}" type="pres">
      <dgm:prSet presAssocID="{BFA0CEAA-B654-42C0-95E8-8F8B00A154EF}" presName="sibTrans" presStyleCnt="0"/>
      <dgm:spPr/>
    </dgm:pt>
    <dgm:pt modelId="{07C56967-2AB6-4FDC-80EF-0150CA2A3715}" type="pres">
      <dgm:prSet presAssocID="{A7CF0615-68B3-4A99-BA7A-C6F0DAA0B397}" presName="compNode" presStyleCnt="0"/>
      <dgm:spPr/>
    </dgm:pt>
    <dgm:pt modelId="{D7CF4908-ED55-4549-A683-DC2A540D923D}" type="pres">
      <dgm:prSet presAssocID="{A7CF0615-68B3-4A99-BA7A-C6F0DAA0B397}" presName="iconBgRect" presStyleLbl="bgShp" presStyleIdx="2" presStyleCnt="5"/>
      <dgm:spPr/>
    </dgm:pt>
    <dgm:pt modelId="{15BE2334-5B2D-49D1-80AB-E52C137B65F1}" type="pres">
      <dgm:prSet presAssocID="{A7CF0615-68B3-4A99-BA7A-C6F0DAA0B397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ock"/>
        </a:ext>
      </dgm:extLst>
    </dgm:pt>
    <dgm:pt modelId="{A48E46AB-2FA0-4CDC-8A39-D51BA7A4BD79}" type="pres">
      <dgm:prSet presAssocID="{A7CF0615-68B3-4A99-BA7A-C6F0DAA0B397}" presName="spaceRect" presStyleCnt="0"/>
      <dgm:spPr/>
    </dgm:pt>
    <dgm:pt modelId="{12D9C4D5-3A30-46C3-B072-32095C15EF4A}" type="pres">
      <dgm:prSet presAssocID="{A7CF0615-68B3-4A99-BA7A-C6F0DAA0B397}" presName="textRect" presStyleLbl="revTx" presStyleIdx="2" presStyleCnt="5">
        <dgm:presLayoutVars>
          <dgm:chMax val="1"/>
          <dgm:chPref val="1"/>
        </dgm:presLayoutVars>
      </dgm:prSet>
      <dgm:spPr/>
    </dgm:pt>
    <dgm:pt modelId="{B52BFFE3-FB01-4953-B974-F0CF7687F663}" type="pres">
      <dgm:prSet presAssocID="{B39DD5F7-12C4-48AF-AA60-CD2243001FFB}" presName="sibTrans" presStyleCnt="0"/>
      <dgm:spPr/>
    </dgm:pt>
    <dgm:pt modelId="{FEA41D7C-F35A-4D11-AA7F-A15EA73DEC63}" type="pres">
      <dgm:prSet presAssocID="{E53E9374-7072-4F05-917F-920447515307}" presName="compNode" presStyleCnt="0"/>
      <dgm:spPr/>
    </dgm:pt>
    <dgm:pt modelId="{028FDE31-E5FB-4FF8-8AD0-2508FD417F29}" type="pres">
      <dgm:prSet presAssocID="{E53E9374-7072-4F05-917F-920447515307}" presName="iconBgRect" presStyleLbl="bgShp" presStyleIdx="3" presStyleCnt="5"/>
      <dgm:spPr/>
    </dgm:pt>
    <dgm:pt modelId="{A27669E4-37BA-409B-BB12-C4240239337D}" type="pres">
      <dgm:prSet presAssocID="{E53E9374-7072-4F05-917F-920447515307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9D31BA9D-DE7A-4567-907B-3518BE39DB39}" type="pres">
      <dgm:prSet presAssocID="{E53E9374-7072-4F05-917F-920447515307}" presName="spaceRect" presStyleCnt="0"/>
      <dgm:spPr/>
    </dgm:pt>
    <dgm:pt modelId="{CB53704A-BC6C-4764-B71F-B37971CD5FAA}" type="pres">
      <dgm:prSet presAssocID="{E53E9374-7072-4F05-917F-920447515307}" presName="textRect" presStyleLbl="revTx" presStyleIdx="3" presStyleCnt="5">
        <dgm:presLayoutVars>
          <dgm:chMax val="1"/>
          <dgm:chPref val="1"/>
        </dgm:presLayoutVars>
      </dgm:prSet>
      <dgm:spPr/>
    </dgm:pt>
    <dgm:pt modelId="{50DABD10-20F2-43F0-B394-2497C68D988B}" type="pres">
      <dgm:prSet presAssocID="{5E578FA4-6A21-4FCC-8AAC-6DD3908E78A6}" presName="sibTrans" presStyleCnt="0"/>
      <dgm:spPr/>
    </dgm:pt>
    <dgm:pt modelId="{9C9844B2-F94C-4353-ACCC-F16D628A14FF}" type="pres">
      <dgm:prSet presAssocID="{5D1EDF7D-D86F-4B92-91BE-1561E86C885D}" presName="compNode" presStyleCnt="0"/>
      <dgm:spPr/>
    </dgm:pt>
    <dgm:pt modelId="{F6A4593B-3FCC-40D9-857A-6B2F0371A173}" type="pres">
      <dgm:prSet presAssocID="{5D1EDF7D-D86F-4B92-91BE-1561E86C885D}" presName="iconBgRect" presStyleLbl="bgShp" presStyleIdx="4" presStyleCnt="5"/>
      <dgm:spPr/>
    </dgm:pt>
    <dgm:pt modelId="{1CF9672F-46CB-4378-8EBC-C3DF2CFD5050}" type="pres">
      <dgm:prSet presAssocID="{5D1EDF7D-D86F-4B92-91BE-1561E86C885D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063F5C62-5DF0-4814-9E46-1CF3FEF44A06}" type="pres">
      <dgm:prSet presAssocID="{5D1EDF7D-D86F-4B92-91BE-1561E86C885D}" presName="spaceRect" presStyleCnt="0"/>
      <dgm:spPr/>
    </dgm:pt>
    <dgm:pt modelId="{5E803FCC-0B09-4D64-8F6F-93A1BBEC314B}" type="pres">
      <dgm:prSet presAssocID="{5D1EDF7D-D86F-4B92-91BE-1561E86C885D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8A2D6C3C-47FF-489C-A1EC-106FFAE2AB34}" type="presOf" srcId="{C4F5A026-3B12-4565-9591-FF2CE7129AB9}" destId="{C877AEB7-87EF-4FB4-89B5-B677DFF60EB0}" srcOrd="0" destOrd="0" presId="urn:microsoft.com/office/officeart/2018/5/layout/IconCircleLabelList"/>
    <dgm:cxn modelId="{A462014A-6F67-49C4-9570-5A4FAE653A5F}" srcId="{7F4B52EF-14D7-4543-8A85-513EEBD78A3A}" destId="{C4F5A026-3B12-4565-9591-FF2CE7129AB9}" srcOrd="0" destOrd="0" parTransId="{2F1DBEEE-7F28-46BC-B357-921E02B2E8EA}" sibTransId="{3D1C8C1F-DCD3-44B2-AFAA-7C42995849F6}"/>
    <dgm:cxn modelId="{E3AB726E-A42E-4C84-A592-079BFC31BA84}" srcId="{7F4B52EF-14D7-4543-8A85-513EEBD78A3A}" destId="{5D1EDF7D-D86F-4B92-91BE-1561E86C885D}" srcOrd="4" destOrd="0" parTransId="{1AE59711-663C-4314-A542-4C2AE8085B6E}" sibTransId="{4EF54D73-FA23-4E36-8868-9D7AEF8DB165}"/>
    <dgm:cxn modelId="{1BBCA04F-D0D4-4426-9EFA-B850676F57CF}" type="presOf" srcId="{5D1EDF7D-D86F-4B92-91BE-1561E86C885D}" destId="{5E803FCC-0B09-4D64-8F6F-93A1BBEC314B}" srcOrd="0" destOrd="0" presId="urn:microsoft.com/office/officeart/2018/5/layout/IconCircleLabelList"/>
    <dgm:cxn modelId="{28510FA9-0891-4100-94F7-39C87B38D158}" type="presOf" srcId="{E53E9374-7072-4F05-917F-920447515307}" destId="{CB53704A-BC6C-4764-B71F-B37971CD5FAA}" srcOrd="0" destOrd="0" presId="urn:microsoft.com/office/officeart/2018/5/layout/IconCircleLabelList"/>
    <dgm:cxn modelId="{FA3B90AF-3294-4E32-9F0F-50CF39699598}" type="presOf" srcId="{CF6F9961-7BEB-4934-851B-925F4204B16C}" destId="{9D218BEF-2520-4227-9848-82E77D81A319}" srcOrd="0" destOrd="0" presId="urn:microsoft.com/office/officeart/2018/5/layout/IconCircleLabelList"/>
    <dgm:cxn modelId="{FE194DC8-582D-4659-9670-72E7F909AC0A}" type="presOf" srcId="{7F4B52EF-14D7-4543-8A85-513EEBD78A3A}" destId="{42CDFDAD-B549-4DC5-8AB9-F207BC4225B3}" srcOrd="0" destOrd="0" presId="urn:microsoft.com/office/officeart/2018/5/layout/IconCircleLabelList"/>
    <dgm:cxn modelId="{01A9FCD3-C512-40B6-81E7-BD1EAB863B35}" type="presOf" srcId="{A7CF0615-68B3-4A99-BA7A-C6F0DAA0B397}" destId="{12D9C4D5-3A30-46C3-B072-32095C15EF4A}" srcOrd="0" destOrd="0" presId="urn:microsoft.com/office/officeart/2018/5/layout/IconCircleLabelList"/>
    <dgm:cxn modelId="{34DF81DD-C488-4E04-8283-A217572EF9DC}" srcId="{7F4B52EF-14D7-4543-8A85-513EEBD78A3A}" destId="{CF6F9961-7BEB-4934-851B-925F4204B16C}" srcOrd="1" destOrd="0" parTransId="{85B1AE35-66C1-4FB7-8B31-F9F7406058FC}" sibTransId="{BFA0CEAA-B654-42C0-95E8-8F8B00A154EF}"/>
    <dgm:cxn modelId="{1263EDDF-2A85-46BF-8D74-BDF43EE1A4F6}" srcId="{7F4B52EF-14D7-4543-8A85-513EEBD78A3A}" destId="{A7CF0615-68B3-4A99-BA7A-C6F0DAA0B397}" srcOrd="2" destOrd="0" parTransId="{80DD36A9-F61A-48C4-A1B0-BE64CED66BEC}" sibTransId="{B39DD5F7-12C4-48AF-AA60-CD2243001FFB}"/>
    <dgm:cxn modelId="{06A261EB-B5EC-4CC1-86B8-1B57E417DF59}" srcId="{7F4B52EF-14D7-4543-8A85-513EEBD78A3A}" destId="{E53E9374-7072-4F05-917F-920447515307}" srcOrd="3" destOrd="0" parTransId="{3C0F8871-7B9C-47B6-B0A8-3DB2A34A9A9B}" sibTransId="{5E578FA4-6A21-4FCC-8AAC-6DD3908E78A6}"/>
    <dgm:cxn modelId="{4B0118D2-52F9-441D-B1CA-9B3032706694}" type="presParOf" srcId="{42CDFDAD-B549-4DC5-8AB9-F207BC4225B3}" destId="{93B7C403-2166-4E76-B130-74FC7FEB69A3}" srcOrd="0" destOrd="0" presId="urn:microsoft.com/office/officeart/2018/5/layout/IconCircleLabelList"/>
    <dgm:cxn modelId="{DC043029-8A24-48FF-858E-C2BF1BF0E369}" type="presParOf" srcId="{93B7C403-2166-4E76-B130-74FC7FEB69A3}" destId="{12DBB93C-0BB9-4991-95E0-227020DB02A2}" srcOrd="0" destOrd="0" presId="urn:microsoft.com/office/officeart/2018/5/layout/IconCircleLabelList"/>
    <dgm:cxn modelId="{0137EFA5-1EA6-4527-8759-E6F3B1C3B13C}" type="presParOf" srcId="{93B7C403-2166-4E76-B130-74FC7FEB69A3}" destId="{BE79767B-144B-4026-8B66-D6AD05B3090E}" srcOrd="1" destOrd="0" presId="urn:microsoft.com/office/officeart/2018/5/layout/IconCircleLabelList"/>
    <dgm:cxn modelId="{83775F39-B01C-4898-8C11-47AFC34DCB9C}" type="presParOf" srcId="{93B7C403-2166-4E76-B130-74FC7FEB69A3}" destId="{C7F71789-027F-475D-B0E0-48EB097A7F94}" srcOrd="2" destOrd="0" presId="urn:microsoft.com/office/officeart/2018/5/layout/IconCircleLabelList"/>
    <dgm:cxn modelId="{4315D45A-36F2-4367-A20B-D2FAA6574003}" type="presParOf" srcId="{93B7C403-2166-4E76-B130-74FC7FEB69A3}" destId="{C877AEB7-87EF-4FB4-89B5-B677DFF60EB0}" srcOrd="3" destOrd="0" presId="urn:microsoft.com/office/officeart/2018/5/layout/IconCircleLabelList"/>
    <dgm:cxn modelId="{B59E748B-E332-455E-B07C-C965E58E75C0}" type="presParOf" srcId="{42CDFDAD-B549-4DC5-8AB9-F207BC4225B3}" destId="{A8EAB478-EF89-4067-99AB-882CE37FE0B0}" srcOrd="1" destOrd="0" presId="urn:microsoft.com/office/officeart/2018/5/layout/IconCircleLabelList"/>
    <dgm:cxn modelId="{70724853-080B-42AF-8448-B952256624CE}" type="presParOf" srcId="{42CDFDAD-B549-4DC5-8AB9-F207BC4225B3}" destId="{65074E18-6D1F-4BF2-86C6-0AFC1AD0F09E}" srcOrd="2" destOrd="0" presId="urn:microsoft.com/office/officeart/2018/5/layout/IconCircleLabelList"/>
    <dgm:cxn modelId="{9D1B104C-9D50-4B18-A37A-7DC0A3F90509}" type="presParOf" srcId="{65074E18-6D1F-4BF2-86C6-0AFC1AD0F09E}" destId="{4E539569-FDD7-4CF4-AE0E-18118408368E}" srcOrd="0" destOrd="0" presId="urn:microsoft.com/office/officeart/2018/5/layout/IconCircleLabelList"/>
    <dgm:cxn modelId="{3B54DF5E-3C37-466C-8A4F-ED261FF46C06}" type="presParOf" srcId="{65074E18-6D1F-4BF2-86C6-0AFC1AD0F09E}" destId="{8A2F6B7C-6093-4DE6-B2DA-E45315748BE8}" srcOrd="1" destOrd="0" presId="urn:microsoft.com/office/officeart/2018/5/layout/IconCircleLabelList"/>
    <dgm:cxn modelId="{03CF1300-FD93-435B-A0EA-7FFFADA0A16B}" type="presParOf" srcId="{65074E18-6D1F-4BF2-86C6-0AFC1AD0F09E}" destId="{228C6F93-D0C5-403C-B37E-DAC40B223A34}" srcOrd="2" destOrd="0" presId="urn:microsoft.com/office/officeart/2018/5/layout/IconCircleLabelList"/>
    <dgm:cxn modelId="{3AB74AF6-9906-4B06-B9D8-121F0B712DDD}" type="presParOf" srcId="{65074E18-6D1F-4BF2-86C6-0AFC1AD0F09E}" destId="{9D218BEF-2520-4227-9848-82E77D81A319}" srcOrd="3" destOrd="0" presId="urn:microsoft.com/office/officeart/2018/5/layout/IconCircleLabelList"/>
    <dgm:cxn modelId="{A13540AE-4E1D-4C70-975B-BD9DD1E16388}" type="presParOf" srcId="{42CDFDAD-B549-4DC5-8AB9-F207BC4225B3}" destId="{85B4CF11-F519-4E0D-990A-F0A0DCF91BED}" srcOrd="3" destOrd="0" presId="urn:microsoft.com/office/officeart/2018/5/layout/IconCircleLabelList"/>
    <dgm:cxn modelId="{39A9C183-5933-4CC5-97AF-9C641C72733A}" type="presParOf" srcId="{42CDFDAD-B549-4DC5-8AB9-F207BC4225B3}" destId="{07C56967-2AB6-4FDC-80EF-0150CA2A3715}" srcOrd="4" destOrd="0" presId="urn:microsoft.com/office/officeart/2018/5/layout/IconCircleLabelList"/>
    <dgm:cxn modelId="{05592919-FBCD-49D7-AF6E-0F4C46F61760}" type="presParOf" srcId="{07C56967-2AB6-4FDC-80EF-0150CA2A3715}" destId="{D7CF4908-ED55-4549-A683-DC2A540D923D}" srcOrd="0" destOrd="0" presId="urn:microsoft.com/office/officeart/2018/5/layout/IconCircleLabelList"/>
    <dgm:cxn modelId="{678CDF52-6262-4E6A-88C0-12311C4468E4}" type="presParOf" srcId="{07C56967-2AB6-4FDC-80EF-0150CA2A3715}" destId="{15BE2334-5B2D-49D1-80AB-E52C137B65F1}" srcOrd="1" destOrd="0" presId="urn:microsoft.com/office/officeart/2018/5/layout/IconCircleLabelList"/>
    <dgm:cxn modelId="{24BDE25F-738C-4C04-944F-95F484B63F12}" type="presParOf" srcId="{07C56967-2AB6-4FDC-80EF-0150CA2A3715}" destId="{A48E46AB-2FA0-4CDC-8A39-D51BA7A4BD79}" srcOrd="2" destOrd="0" presId="urn:microsoft.com/office/officeart/2018/5/layout/IconCircleLabelList"/>
    <dgm:cxn modelId="{6FBA56B0-AB6D-406E-A281-4D83518A300A}" type="presParOf" srcId="{07C56967-2AB6-4FDC-80EF-0150CA2A3715}" destId="{12D9C4D5-3A30-46C3-B072-32095C15EF4A}" srcOrd="3" destOrd="0" presId="urn:microsoft.com/office/officeart/2018/5/layout/IconCircleLabelList"/>
    <dgm:cxn modelId="{4D37FB94-544F-4210-A150-F1032F825BFA}" type="presParOf" srcId="{42CDFDAD-B549-4DC5-8AB9-F207BC4225B3}" destId="{B52BFFE3-FB01-4953-B974-F0CF7687F663}" srcOrd="5" destOrd="0" presId="urn:microsoft.com/office/officeart/2018/5/layout/IconCircleLabelList"/>
    <dgm:cxn modelId="{2252C37F-9368-48F4-9765-0D0E584EFE48}" type="presParOf" srcId="{42CDFDAD-B549-4DC5-8AB9-F207BC4225B3}" destId="{FEA41D7C-F35A-4D11-AA7F-A15EA73DEC63}" srcOrd="6" destOrd="0" presId="urn:microsoft.com/office/officeart/2018/5/layout/IconCircleLabelList"/>
    <dgm:cxn modelId="{0AA8E1D9-2AB9-40DC-A51D-B05CE01C8997}" type="presParOf" srcId="{FEA41D7C-F35A-4D11-AA7F-A15EA73DEC63}" destId="{028FDE31-E5FB-4FF8-8AD0-2508FD417F29}" srcOrd="0" destOrd="0" presId="urn:microsoft.com/office/officeart/2018/5/layout/IconCircleLabelList"/>
    <dgm:cxn modelId="{B7D42A4D-9106-4623-A191-5997E18A51CD}" type="presParOf" srcId="{FEA41D7C-F35A-4D11-AA7F-A15EA73DEC63}" destId="{A27669E4-37BA-409B-BB12-C4240239337D}" srcOrd="1" destOrd="0" presId="urn:microsoft.com/office/officeart/2018/5/layout/IconCircleLabelList"/>
    <dgm:cxn modelId="{22A3BC72-AD93-453B-8242-7232C5DA4A29}" type="presParOf" srcId="{FEA41D7C-F35A-4D11-AA7F-A15EA73DEC63}" destId="{9D31BA9D-DE7A-4567-907B-3518BE39DB39}" srcOrd="2" destOrd="0" presId="urn:microsoft.com/office/officeart/2018/5/layout/IconCircleLabelList"/>
    <dgm:cxn modelId="{A00413DA-5334-4DA3-9A97-6DCEE2F87DBB}" type="presParOf" srcId="{FEA41D7C-F35A-4D11-AA7F-A15EA73DEC63}" destId="{CB53704A-BC6C-4764-B71F-B37971CD5FAA}" srcOrd="3" destOrd="0" presId="urn:microsoft.com/office/officeart/2018/5/layout/IconCircleLabelList"/>
    <dgm:cxn modelId="{49463F3A-54EF-4AD9-B51D-F356CA87B30D}" type="presParOf" srcId="{42CDFDAD-B549-4DC5-8AB9-F207BC4225B3}" destId="{50DABD10-20F2-43F0-B394-2497C68D988B}" srcOrd="7" destOrd="0" presId="urn:microsoft.com/office/officeart/2018/5/layout/IconCircleLabelList"/>
    <dgm:cxn modelId="{200675D1-7413-4A5A-886B-E5E61EDBBD90}" type="presParOf" srcId="{42CDFDAD-B549-4DC5-8AB9-F207BC4225B3}" destId="{9C9844B2-F94C-4353-ACCC-F16D628A14FF}" srcOrd="8" destOrd="0" presId="urn:microsoft.com/office/officeart/2018/5/layout/IconCircleLabelList"/>
    <dgm:cxn modelId="{76D78181-ED61-4FE4-9540-82E4A16B29E4}" type="presParOf" srcId="{9C9844B2-F94C-4353-ACCC-F16D628A14FF}" destId="{F6A4593B-3FCC-40D9-857A-6B2F0371A173}" srcOrd="0" destOrd="0" presId="urn:microsoft.com/office/officeart/2018/5/layout/IconCircleLabelList"/>
    <dgm:cxn modelId="{2FF4439E-A512-4E1E-82BE-055FDE0AC81A}" type="presParOf" srcId="{9C9844B2-F94C-4353-ACCC-F16D628A14FF}" destId="{1CF9672F-46CB-4378-8EBC-C3DF2CFD5050}" srcOrd="1" destOrd="0" presId="urn:microsoft.com/office/officeart/2018/5/layout/IconCircleLabelList"/>
    <dgm:cxn modelId="{FF9DF5DA-E4F1-4B73-BDDB-4B0CF4936FF2}" type="presParOf" srcId="{9C9844B2-F94C-4353-ACCC-F16D628A14FF}" destId="{063F5C62-5DF0-4814-9E46-1CF3FEF44A06}" srcOrd="2" destOrd="0" presId="urn:microsoft.com/office/officeart/2018/5/layout/IconCircleLabelList"/>
    <dgm:cxn modelId="{BCAAD966-A7F8-4E46-9F6E-ABD68B5FD1AC}" type="presParOf" srcId="{9C9844B2-F94C-4353-ACCC-F16D628A14FF}" destId="{5E803FCC-0B09-4D64-8F6F-93A1BBEC314B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2DBB93C-0BB9-4991-95E0-227020DB02A2}">
      <dsp:nvSpPr>
        <dsp:cNvPr id="0" name=""/>
        <dsp:cNvSpPr/>
      </dsp:nvSpPr>
      <dsp:spPr>
        <a:xfrm>
          <a:off x="564979" y="578584"/>
          <a:ext cx="1315895" cy="1315895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E79767B-144B-4026-8B66-D6AD05B3090E}">
      <dsp:nvSpPr>
        <dsp:cNvPr id="0" name=""/>
        <dsp:cNvSpPr/>
      </dsp:nvSpPr>
      <dsp:spPr>
        <a:xfrm>
          <a:off x="845416" y="859021"/>
          <a:ext cx="755021" cy="75502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77AEB7-87EF-4FB4-89B5-B677DFF60EB0}">
      <dsp:nvSpPr>
        <dsp:cNvPr id="0" name=""/>
        <dsp:cNvSpPr/>
      </dsp:nvSpPr>
      <dsp:spPr>
        <a:xfrm>
          <a:off x="144324" y="2304349"/>
          <a:ext cx="2157205" cy="85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Ensure a smooth and user-friendly experience for customers and administrators throughout the vehicle rental process.</a:t>
          </a:r>
          <a:endParaRPr lang="en-US" sz="1100" kern="1200" dirty="0"/>
        </a:p>
      </dsp:txBody>
      <dsp:txXfrm>
        <a:off x="144324" y="2304349"/>
        <a:ext cx="2157205" cy="855000"/>
      </dsp:txXfrm>
    </dsp:sp>
    <dsp:sp modelId="{4E539569-FDD7-4CF4-AE0E-18118408368E}">
      <dsp:nvSpPr>
        <dsp:cNvPr id="0" name=""/>
        <dsp:cNvSpPr/>
      </dsp:nvSpPr>
      <dsp:spPr>
        <a:xfrm>
          <a:off x="3099696" y="578584"/>
          <a:ext cx="1315895" cy="1315895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A2F6B7C-6093-4DE6-B2DA-E45315748BE8}">
      <dsp:nvSpPr>
        <dsp:cNvPr id="0" name=""/>
        <dsp:cNvSpPr/>
      </dsp:nvSpPr>
      <dsp:spPr>
        <a:xfrm>
          <a:off x="3380133" y="859021"/>
          <a:ext cx="755021" cy="75502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D218BEF-2520-4227-9848-82E77D81A319}">
      <dsp:nvSpPr>
        <dsp:cNvPr id="0" name=""/>
        <dsp:cNvSpPr/>
      </dsp:nvSpPr>
      <dsp:spPr>
        <a:xfrm>
          <a:off x="2679041" y="2304349"/>
          <a:ext cx="2157205" cy="85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Implementing stored procedures, functions, triggers, and views to enhance database efficiency, integrity, and security. </a:t>
          </a:r>
        </a:p>
      </dsp:txBody>
      <dsp:txXfrm>
        <a:off x="2679041" y="2304349"/>
        <a:ext cx="2157205" cy="855000"/>
      </dsp:txXfrm>
    </dsp:sp>
    <dsp:sp modelId="{D7CF4908-ED55-4549-A683-DC2A540D923D}">
      <dsp:nvSpPr>
        <dsp:cNvPr id="0" name=""/>
        <dsp:cNvSpPr/>
      </dsp:nvSpPr>
      <dsp:spPr>
        <a:xfrm>
          <a:off x="5634412" y="578584"/>
          <a:ext cx="1315895" cy="1315895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5BE2334-5B2D-49D1-80AB-E52C137B65F1}">
      <dsp:nvSpPr>
        <dsp:cNvPr id="0" name=""/>
        <dsp:cNvSpPr/>
      </dsp:nvSpPr>
      <dsp:spPr>
        <a:xfrm>
          <a:off x="5914849" y="859021"/>
          <a:ext cx="755021" cy="75502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D9C4D5-3A30-46C3-B072-32095C15EF4A}">
      <dsp:nvSpPr>
        <dsp:cNvPr id="0" name=""/>
        <dsp:cNvSpPr/>
      </dsp:nvSpPr>
      <dsp:spPr>
        <a:xfrm>
          <a:off x="5213757" y="2304349"/>
          <a:ext cx="2157205" cy="85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Utilization of encryption to safeguard sensitive data.</a:t>
          </a:r>
        </a:p>
      </dsp:txBody>
      <dsp:txXfrm>
        <a:off x="5213757" y="2304349"/>
        <a:ext cx="2157205" cy="855000"/>
      </dsp:txXfrm>
    </dsp:sp>
    <dsp:sp modelId="{028FDE31-E5FB-4FF8-8AD0-2508FD417F29}">
      <dsp:nvSpPr>
        <dsp:cNvPr id="0" name=""/>
        <dsp:cNvSpPr/>
      </dsp:nvSpPr>
      <dsp:spPr>
        <a:xfrm>
          <a:off x="1832338" y="3698650"/>
          <a:ext cx="1315895" cy="1315895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27669E4-37BA-409B-BB12-C4240239337D}">
      <dsp:nvSpPr>
        <dsp:cNvPr id="0" name=""/>
        <dsp:cNvSpPr/>
      </dsp:nvSpPr>
      <dsp:spPr>
        <a:xfrm>
          <a:off x="2112774" y="3979087"/>
          <a:ext cx="755021" cy="75502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B53704A-BC6C-4764-B71F-B37971CD5FAA}">
      <dsp:nvSpPr>
        <dsp:cNvPr id="0" name=""/>
        <dsp:cNvSpPr/>
      </dsp:nvSpPr>
      <dsp:spPr>
        <a:xfrm>
          <a:off x="1411683" y="5424415"/>
          <a:ext cx="2157205" cy="85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Integrating with Power BI to provide comprehensive data visualization and reporting capabilities, enabling better strategic decision-making.</a:t>
          </a:r>
        </a:p>
      </dsp:txBody>
      <dsp:txXfrm>
        <a:off x="1411683" y="5424415"/>
        <a:ext cx="2157205" cy="855000"/>
      </dsp:txXfrm>
    </dsp:sp>
    <dsp:sp modelId="{F6A4593B-3FCC-40D9-857A-6B2F0371A173}">
      <dsp:nvSpPr>
        <dsp:cNvPr id="0" name=""/>
        <dsp:cNvSpPr/>
      </dsp:nvSpPr>
      <dsp:spPr>
        <a:xfrm>
          <a:off x="4367054" y="3698650"/>
          <a:ext cx="1315895" cy="1315895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CF9672F-46CB-4378-8EBC-C3DF2CFD5050}">
      <dsp:nvSpPr>
        <dsp:cNvPr id="0" name=""/>
        <dsp:cNvSpPr/>
      </dsp:nvSpPr>
      <dsp:spPr>
        <a:xfrm>
          <a:off x="4647491" y="3979087"/>
          <a:ext cx="755021" cy="755021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E803FCC-0B09-4D64-8F6F-93A1BBEC314B}">
      <dsp:nvSpPr>
        <dsp:cNvPr id="0" name=""/>
        <dsp:cNvSpPr/>
      </dsp:nvSpPr>
      <dsp:spPr>
        <a:xfrm>
          <a:off x="3946399" y="5424415"/>
          <a:ext cx="2157205" cy="85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Developed a graphical user interface (GUI) that is intuitive and accessible, enhancing user interaction and functionality of the system.</a:t>
          </a:r>
        </a:p>
      </dsp:txBody>
      <dsp:txXfrm>
        <a:off x="3946399" y="5424415"/>
        <a:ext cx="2157205" cy="855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047B0E-3723-48DB-B1EB-CCEDE7751ADE}" type="datetimeFigureOut">
              <a:rPr lang="en-IN" smtClean="0"/>
              <a:t>24-04-2024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06C534-9D86-4A4E-A1B7-F0AF7B3AE8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660560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06C534-9D86-4A4E-A1B7-F0AF7B3AE83C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612330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06C534-9D86-4A4E-A1B7-F0AF7B3AE83C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894499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4/24/2024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2551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4/24/2024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9490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4/24/2024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3683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4/24/2024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2823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4/24/2024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7097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4/24/2024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1193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4/24/2024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6679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4/24/2024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0858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4/24/2024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4698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4/24/2024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8725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4/24/2024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8362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DE23C7-78A4-413A-A84B-93D4CC0A9EB1}" type="datetimeFigureOut">
              <a:rPr lang="en-US" smtClean="0"/>
              <a:pPr/>
              <a:t>4/24/2024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B39E08-E0E5-4B1A-8F7D-08FE7678A3B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2833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1" r:id="rId1"/>
    <p:sldLayoutId id="2147483812" r:id="rId2"/>
    <p:sldLayoutId id="2147483813" r:id="rId3"/>
    <p:sldLayoutId id="2147483814" r:id="rId4"/>
    <p:sldLayoutId id="2147483815" r:id="rId5"/>
    <p:sldLayoutId id="2147483816" r:id="rId6"/>
    <p:sldLayoutId id="2147483817" r:id="rId7"/>
    <p:sldLayoutId id="2147483818" r:id="rId8"/>
    <p:sldLayoutId id="2147483819" r:id="rId9"/>
    <p:sldLayoutId id="2147483820" r:id="rId10"/>
    <p:sldLayoutId id="214748382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2" name="Rectangle 121">
            <a:extLst>
              <a:ext uri="{FF2B5EF4-FFF2-40B4-BE49-F238E27FC236}">
                <a16:creationId xmlns:a16="http://schemas.microsoft.com/office/drawing/2014/main" id="{50E4C519-FBE9-4ABE-A8F9-C2CBE32693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A hand holding a car key&#10;&#10;Description automatically generated">
            <a:extLst>
              <a:ext uri="{FF2B5EF4-FFF2-40B4-BE49-F238E27FC236}">
                <a16:creationId xmlns:a16="http://schemas.microsoft.com/office/drawing/2014/main" id="{39474326-49C1-9B3F-77F7-30EEF912658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06" b="13338"/>
          <a:stretch/>
        </p:blipFill>
        <p:spPr>
          <a:xfrm>
            <a:off x="3245637" y="-1"/>
            <a:ext cx="8946363" cy="6858000"/>
          </a:xfrm>
          <a:custGeom>
            <a:avLst/>
            <a:gdLst/>
            <a:ahLst/>
            <a:cxnLst/>
            <a:rect l="l" t="t" r="r" b="b"/>
            <a:pathLst>
              <a:path w="8946363" h="6858000">
                <a:moveTo>
                  <a:pt x="0" y="0"/>
                </a:moveTo>
                <a:lnTo>
                  <a:pt x="8946363" y="0"/>
                </a:lnTo>
                <a:lnTo>
                  <a:pt x="8946363" y="6858000"/>
                </a:lnTo>
                <a:lnTo>
                  <a:pt x="1" y="6858000"/>
                </a:lnTo>
                <a:lnTo>
                  <a:pt x="60040" y="6788731"/>
                </a:lnTo>
                <a:cubicBezTo>
                  <a:pt x="770566" y="5928901"/>
                  <a:pt x="1210035" y="4741057"/>
                  <a:pt x="1210035" y="3429001"/>
                </a:cubicBezTo>
                <a:cubicBezTo>
                  <a:pt x="1210035" y="2116945"/>
                  <a:pt x="770566" y="929101"/>
                  <a:pt x="60040" y="69272"/>
                </a:cubicBezTo>
                <a:close/>
              </a:path>
            </a:pathLst>
          </a:custGeom>
          <a:solidFill>
            <a:schemeClr val="accent1">
              <a:alpha val="6000"/>
            </a:schemeClr>
          </a:solidFill>
        </p:spPr>
      </p:pic>
      <p:sp useBgFill="1">
        <p:nvSpPr>
          <p:cNvPr id="124" name="Freeform: Shape 123">
            <a:extLst>
              <a:ext uri="{FF2B5EF4-FFF2-40B4-BE49-F238E27FC236}">
                <a16:creationId xmlns:a16="http://schemas.microsoft.com/office/drawing/2014/main" id="{80EC29FB-299E-49F3-8C7B-01199632A3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4455672" cy="6858000"/>
          </a:xfrm>
          <a:custGeom>
            <a:avLst/>
            <a:gdLst>
              <a:gd name="connsiteX0" fmla="*/ 0 w 4455672"/>
              <a:gd name="connsiteY0" fmla="*/ 0 h 6858000"/>
              <a:gd name="connsiteX1" fmla="*/ 3245636 w 4455672"/>
              <a:gd name="connsiteY1" fmla="*/ 0 h 6858000"/>
              <a:gd name="connsiteX2" fmla="*/ 3305677 w 4455672"/>
              <a:gd name="connsiteY2" fmla="*/ 69272 h 6858000"/>
              <a:gd name="connsiteX3" fmla="*/ 4455672 w 4455672"/>
              <a:gd name="connsiteY3" fmla="*/ 3429001 h 6858000"/>
              <a:gd name="connsiteX4" fmla="*/ 3305677 w 4455672"/>
              <a:gd name="connsiteY4" fmla="*/ 6788731 h 6858000"/>
              <a:gd name="connsiteX5" fmla="*/ 3245638 w 4455672"/>
              <a:gd name="connsiteY5" fmla="*/ 6858000 h 6858000"/>
              <a:gd name="connsiteX6" fmla="*/ 0 w 445567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2" h="6858000">
                <a:moveTo>
                  <a:pt x="0" y="0"/>
                </a:moveTo>
                <a:lnTo>
                  <a:pt x="3245636" y="0"/>
                </a:lnTo>
                <a:lnTo>
                  <a:pt x="3305677" y="69272"/>
                </a:lnTo>
                <a:cubicBezTo>
                  <a:pt x="4016203" y="929101"/>
                  <a:pt x="4455672" y="2116945"/>
                  <a:pt x="4455672" y="3429001"/>
                </a:cubicBezTo>
                <a:cubicBezTo>
                  <a:pt x="4455672" y="4741057"/>
                  <a:pt x="4016203" y="5928901"/>
                  <a:pt x="3305677" y="6788731"/>
                </a:cubicBezTo>
                <a:lnTo>
                  <a:pt x="3245638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6" name="Freeform: Shape 125">
            <a:extLst>
              <a:ext uri="{FF2B5EF4-FFF2-40B4-BE49-F238E27FC236}">
                <a16:creationId xmlns:a16="http://schemas.microsoft.com/office/drawing/2014/main" id="{C29A2522-B27A-45C5-897B-79A1407D15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8" cy="6858000"/>
          </a:xfrm>
          <a:custGeom>
            <a:avLst/>
            <a:gdLst>
              <a:gd name="connsiteX0" fmla="*/ 0 w 4446528"/>
              <a:gd name="connsiteY0" fmla="*/ 0 h 6858000"/>
              <a:gd name="connsiteX1" fmla="*/ 3236492 w 4446528"/>
              <a:gd name="connsiteY1" fmla="*/ 0 h 6858000"/>
              <a:gd name="connsiteX2" fmla="*/ 3296533 w 4446528"/>
              <a:gd name="connsiteY2" fmla="*/ 69272 h 6858000"/>
              <a:gd name="connsiteX3" fmla="*/ 4446528 w 4446528"/>
              <a:gd name="connsiteY3" fmla="*/ 3429001 h 6858000"/>
              <a:gd name="connsiteX4" fmla="*/ 3296533 w 4446528"/>
              <a:gd name="connsiteY4" fmla="*/ 6788731 h 6858000"/>
              <a:gd name="connsiteX5" fmla="*/ 3236494 w 4446528"/>
              <a:gd name="connsiteY5" fmla="*/ 6858000 h 6858000"/>
              <a:gd name="connsiteX6" fmla="*/ 0 w 4446528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8" h="6858000">
                <a:moveTo>
                  <a:pt x="0" y="0"/>
                </a:moveTo>
                <a:lnTo>
                  <a:pt x="3236492" y="0"/>
                </a:lnTo>
                <a:lnTo>
                  <a:pt x="3296533" y="69272"/>
                </a:lnTo>
                <a:cubicBezTo>
                  <a:pt x="4007059" y="929101"/>
                  <a:pt x="4446528" y="2116945"/>
                  <a:pt x="4446528" y="3429001"/>
                </a:cubicBezTo>
                <a:cubicBezTo>
                  <a:pt x="4446528" y="4741057"/>
                  <a:pt x="4007059" y="5928901"/>
                  <a:pt x="3296533" y="6788731"/>
                </a:cubicBezTo>
                <a:lnTo>
                  <a:pt x="3236494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656DD5-0B1E-B681-CBBD-EBAF8F7F5F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062207"/>
            <a:ext cx="4493144" cy="165584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Fleet Rental Management System</a:t>
            </a: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20961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4181" y="2443480"/>
            <a:ext cx="33832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FE6889-96BD-DB64-DCDD-6121EA2C9C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1093" y="2718054"/>
            <a:ext cx="4250067" cy="3290832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Group 15: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Adarsh Prakash 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Appanna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PM 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Atharv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Keshre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Sharath Chandra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Vaishnavi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Bhoite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36347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2" name="Slide background fill">
            <a:extLst>
              <a:ext uri="{FF2B5EF4-FFF2-40B4-BE49-F238E27FC236}">
                <a16:creationId xmlns:a16="http://schemas.microsoft.com/office/drawing/2014/main" id="{1D63C574-BFD2-41A1-A567-B0C3CC7FD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9" name="Color 2">
            <a:extLst>
              <a:ext uri="{FF2B5EF4-FFF2-40B4-BE49-F238E27FC236}">
                <a16:creationId xmlns:a16="http://schemas.microsoft.com/office/drawing/2014/main" id="{E2A46BAB-8C31-42B2-90E8-B26DD3E81D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56" name="Group 255">
            <a:extLst>
              <a:ext uri="{FF2B5EF4-FFF2-40B4-BE49-F238E27FC236}">
                <a16:creationId xmlns:a16="http://schemas.microsoft.com/office/drawing/2014/main" id="{B3F7A3C7-0737-4E57-B30E-8EEFE638B4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4707053" cy="6858000"/>
            <a:chOff x="651279" y="598259"/>
            <a:chExt cx="10889442" cy="5680742"/>
          </a:xfrm>
        </p:grpSpPr>
        <p:sp>
          <p:nvSpPr>
            <p:cNvPr id="257" name="Color">
              <a:extLst>
                <a:ext uri="{FF2B5EF4-FFF2-40B4-BE49-F238E27FC236}">
                  <a16:creationId xmlns:a16="http://schemas.microsoft.com/office/drawing/2014/main" id="{3BE6D516-DFC6-4698-B3F1-5F591C1130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8" name="Color">
              <a:extLst>
                <a:ext uri="{FF2B5EF4-FFF2-40B4-BE49-F238E27FC236}">
                  <a16:creationId xmlns:a16="http://schemas.microsoft.com/office/drawing/2014/main" id="{C2580FB0-D146-458C-AF1B-8E8BBF6BBA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60" name="Group 259">
            <a:extLst>
              <a:ext uri="{FF2B5EF4-FFF2-40B4-BE49-F238E27FC236}">
                <a16:creationId xmlns:a16="http://schemas.microsoft.com/office/drawing/2014/main" id="{43F5E015-E085-4624-B431-B424144486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4DDB60AE-8B9C-4BA0-93DC-F8C9EBF6D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9F247760-BE07-41A2-969E-570081E65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57A70BD2-76FC-4BDD-9E64-3B93D5EF3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AADD9643-5489-42CB-9762-FBAC2AAE9F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09A2C16E-2745-4E3D-BECC-D66755221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52E5A063-571D-4461-9869-B3E93F6E69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366019AD-E33B-4DBF-BAD3-AE361160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60F2259-20A7-D791-03C6-F94950C9E8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495" y="675572"/>
            <a:ext cx="4463845" cy="5340097"/>
          </a:xfrm>
        </p:spPr>
        <p:txBody>
          <a:bodyPr anchor="ctr">
            <a:normAutofit/>
          </a:bodyPr>
          <a:lstStyle/>
          <a:p>
            <a:pPr algn="just"/>
            <a:r>
              <a:rPr lang="en-IN" sz="4800" b="1" dirty="0">
                <a:solidFill>
                  <a:schemeClr val="bg1"/>
                </a:solidFill>
              </a:rPr>
              <a:t>Project Overview</a:t>
            </a:r>
            <a:br>
              <a:rPr lang="en-IN" sz="1900" b="1" dirty="0">
                <a:solidFill>
                  <a:schemeClr val="bg1"/>
                </a:solidFill>
              </a:rPr>
            </a:br>
            <a:br>
              <a:rPr lang="en-IN" sz="1900" b="1" dirty="0">
                <a:solidFill>
                  <a:schemeClr val="bg1"/>
                </a:solidFill>
              </a:rPr>
            </a:br>
            <a:br>
              <a:rPr lang="en-IN" sz="1900" b="1" dirty="0">
                <a:solidFill>
                  <a:schemeClr val="bg1"/>
                </a:solidFill>
              </a:rPr>
            </a:br>
            <a:r>
              <a:rPr lang="en-US" sz="1900" dirty="0">
                <a:solidFill>
                  <a:schemeClr val="bg1"/>
                </a:solidFill>
              </a:rPr>
              <a:t>The Fleet Leasing Management Database System is designed to streamline and enhance the efficiency of vehicle management and rental processes for individuals and businesses through a comprehensive app that supports reservations, transactions, and customer management. Establish a database to manage details about available cars, their specifications, and rental history effectively.</a:t>
            </a:r>
            <a:br>
              <a:rPr lang="en-US" sz="1900" dirty="0">
                <a:solidFill>
                  <a:schemeClr val="bg1"/>
                </a:solidFill>
              </a:rPr>
            </a:br>
            <a:endParaRPr lang="en-IN" sz="1900" b="1" dirty="0">
              <a:solidFill>
                <a:schemeClr val="bg1"/>
              </a:solidFill>
            </a:endParaRPr>
          </a:p>
        </p:txBody>
      </p:sp>
      <p:graphicFrame>
        <p:nvGraphicFramePr>
          <p:cNvPr id="58" name="Content Placeholder 32">
            <a:extLst>
              <a:ext uri="{FF2B5EF4-FFF2-40B4-BE49-F238E27FC236}">
                <a16:creationId xmlns:a16="http://schemas.microsoft.com/office/drawing/2014/main" id="{E5234DDF-9B38-7922-DAFD-6D97FE5F8DE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61785732"/>
              </p:ext>
            </p:extLst>
          </p:nvPr>
        </p:nvGraphicFramePr>
        <p:xfrm>
          <a:off x="4649066" y="0"/>
          <a:ext cx="7515288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744793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Slide Background Fill">
            <a:extLst>
              <a:ext uri="{FF2B5EF4-FFF2-40B4-BE49-F238E27FC236}">
                <a16:creationId xmlns:a16="http://schemas.microsoft.com/office/drawing/2014/main" id="{C7D023E4-8DE1-436E-9847-ED6A4B4B0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1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Color Cover">
            <a:extLst>
              <a:ext uri="{FF2B5EF4-FFF2-40B4-BE49-F238E27FC236}">
                <a16:creationId xmlns:a16="http://schemas.microsoft.com/office/drawing/2014/main" id="{8B2B1708-8CE4-4A20-94F5-55118AE2CB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C0AA22AC-B934-4178-A531-06726A3FC1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6064235" cy="6858000"/>
            <a:chOff x="651279" y="598259"/>
            <a:chExt cx="10889442" cy="5680742"/>
          </a:xfrm>
        </p:grpSpPr>
        <p:sp>
          <p:nvSpPr>
            <p:cNvPr id="49" name="Color">
              <a:extLst>
                <a:ext uri="{FF2B5EF4-FFF2-40B4-BE49-F238E27FC236}">
                  <a16:creationId xmlns:a16="http://schemas.microsoft.com/office/drawing/2014/main" id="{6D6F7669-0335-45E2-9CFE-D7EF16DF46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" name="Color">
              <a:extLst>
                <a:ext uri="{FF2B5EF4-FFF2-40B4-BE49-F238E27FC236}">
                  <a16:creationId xmlns:a16="http://schemas.microsoft.com/office/drawing/2014/main" id="{301F7FCA-4782-4FBE-9252-17877B2990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2" name="Picture 11" descr="A diagram of a computer program&#10;&#10;Description automatically generated with medium confidence">
            <a:extLst>
              <a:ext uri="{FF2B5EF4-FFF2-40B4-BE49-F238E27FC236}">
                <a16:creationId xmlns:a16="http://schemas.microsoft.com/office/drawing/2014/main" id="{B2A14A7A-0472-750C-A2DD-9C70BC4762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30"/>
          <a:stretch/>
        </p:blipFill>
        <p:spPr>
          <a:xfrm>
            <a:off x="4628725" y="0"/>
            <a:ext cx="7560224" cy="6854375"/>
          </a:xfrm>
          <a:prstGeom prst="rect">
            <a:avLst/>
          </a:prstGeom>
        </p:spPr>
      </p:pic>
      <p:grpSp>
        <p:nvGrpSpPr>
          <p:cNvPr id="52" name="Group 51">
            <a:extLst>
              <a:ext uri="{FF2B5EF4-FFF2-40B4-BE49-F238E27FC236}">
                <a16:creationId xmlns:a16="http://schemas.microsoft.com/office/drawing/2014/main" id="{5795FBEB-70B2-409B-AE84-654E76B79B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88952" cy="6858000"/>
            <a:chOff x="0" y="0"/>
            <a:chExt cx="12188952" cy="6858000"/>
          </a:xfrm>
        </p:grpSpPr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13424F12-7A44-4F11-A62E-6AE117A14E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D28C124D-6FB7-4EDD-8DF7-D9A93D8F3D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04EACAEE-399E-4936-89D8-43216F5CFE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64BC9977-29AF-4134-A9EE-9210122B36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C2A064C6-1D4F-4842-BFCC-B967FF8BA3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4B470779-6729-43E2-89F3-94CC5ECFEB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6704A746-31DA-422E-8991-0AF15F8422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8620DFE-170C-2501-0B37-985837E9FE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912" y="1404956"/>
            <a:ext cx="4608768" cy="278272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b="1" dirty="0">
                <a:solidFill>
                  <a:schemeClr val="bg1"/>
                </a:solidFill>
              </a:rPr>
              <a:t>Entity Relationship Diagram(ERD):</a:t>
            </a:r>
          </a:p>
        </p:txBody>
      </p:sp>
    </p:spTree>
    <p:extLst>
      <p:ext uri="{BB962C8B-B14F-4D97-AF65-F5344CB8AC3E}">
        <p14:creationId xmlns:p14="http://schemas.microsoft.com/office/powerpoint/2010/main" val="25264747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9" name="Slide Background Fill">
            <a:extLst>
              <a:ext uri="{FF2B5EF4-FFF2-40B4-BE49-F238E27FC236}">
                <a16:creationId xmlns:a16="http://schemas.microsoft.com/office/drawing/2014/main" id="{C7D023E4-8DE1-436E-9847-ED6A4B4B0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5AC726A0-27B7-4B96-9E80-CBA87C29A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88952" cy="6858000"/>
            <a:chOff x="651279" y="598259"/>
            <a:chExt cx="10889442" cy="5680742"/>
          </a:xfrm>
        </p:grpSpPr>
        <p:sp>
          <p:nvSpPr>
            <p:cNvPr id="72" name="Color">
              <a:extLst>
                <a:ext uri="{FF2B5EF4-FFF2-40B4-BE49-F238E27FC236}">
                  <a16:creationId xmlns:a16="http://schemas.microsoft.com/office/drawing/2014/main" id="{8ABF664A-E1B6-43F5-B927-C9DADC0845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3" name="Color">
              <a:extLst>
                <a:ext uri="{FF2B5EF4-FFF2-40B4-BE49-F238E27FC236}">
                  <a16:creationId xmlns:a16="http://schemas.microsoft.com/office/drawing/2014/main" id="{CEB9FAEB-82EA-493E-8C4E-5CC68EAF16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43" name="Picture 42">
            <a:extLst>
              <a:ext uri="{FF2B5EF4-FFF2-40B4-BE49-F238E27FC236}">
                <a16:creationId xmlns:a16="http://schemas.microsoft.com/office/drawing/2014/main" id="{46180C9B-9136-5069-B65C-2836A9FF7B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144" b="2068"/>
          <a:stretch/>
        </p:blipFill>
        <p:spPr>
          <a:xfrm>
            <a:off x="4180916" y="1723735"/>
            <a:ext cx="4132224" cy="4291934"/>
          </a:xfrm>
          <a:prstGeom prst="rect">
            <a:avLst/>
          </a:prstGeom>
        </p:spPr>
      </p:pic>
      <p:pic>
        <p:nvPicPr>
          <p:cNvPr id="13" name="Picture 12" descr="A screenshot of a computer&#10;&#10;Description automatically generated">
            <a:extLst>
              <a:ext uri="{FF2B5EF4-FFF2-40B4-BE49-F238E27FC236}">
                <a16:creationId xmlns:a16="http://schemas.microsoft.com/office/drawing/2014/main" id="{B683F083-1745-709A-0EA2-12CA1B661C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93" r="3909" b="-93"/>
          <a:stretch/>
        </p:blipFill>
        <p:spPr>
          <a:xfrm>
            <a:off x="8313140" y="1724290"/>
            <a:ext cx="3859994" cy="429193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A66EAB0-07F8-7AA2-3632-2F619ECC390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779" b="20910"/>
          <a:stretch/>
        </p:blipFill>
        <p:spPr>
          <a:xfrm>
            <a:off x="0" y="1715564"/>
            <a:ext cx="4170463" cy="4291934"/>
          </a:xfrm>
          <a:prstGeom prst="rect">
            <a:avLst/>
          </a:prstGeom>
        </p:spPr>
      </p:pic>
      <p:grpSp>
        <p:nvGrpSpPr>
          <p:cNvPr id="75" name="Group 74">
            <a:extLst>
              <a:ext uri="{FF2B5EF4-FFF2-40B4-BE49-F238E27FC236}">
                <a16:creationId xmlns:a16="http://schemas.microsoft.com/office/drawing/2014/main" id="{43F5E015-E085-4624-B431-B424144486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4DDB60AE-8B9C-4BA0-93DC-F8C9EBF6D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9F247760-BE07-41A2-969E-570081E65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57A70BD2-76FC-4BDD-9E64-3B93D5EF3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AADD9643-5489-42CB-9762-FBAC2AAE9F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09A2C16E-2745-4E3D-BECC-D66755221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52E5A063-571D-4461-9869-B3E93F6E69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366019AD-E33B-4DBF-BAD3-AE361160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8064165-0195-BFE8-D04C-1E99200209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9574" y="294168"/>
            <a:ext cx="8630622" cy="844727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4800" b="1" dirty="0">
                <a:solidFill>
                  <a:schemeClr val="bg1"/>
                </a:solidFill>
              </a:rPr>
              <a:t>VIEWS / PROCEDURES / TRIGGERS:</a:t>
            </a:r>
          </a:p>
        </p:txBody>
      </p:sp>
    </p:spTree>
    <p:extLst>
      <p:ext uri="{BB962C8B-B14F-4D97-AF65-F5344CB8AC3E}">
        <p14:creationId xmlns:p14="http://schemas.microsoft.com/office/powerpoint/2010/main" val="22020637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Slide Background Fill">
            <a:extLst>
              <a:ext uri="{FF2B5EF4-FFF2-40B4-BE49-F238E27FC236}">
                <a16:creationId xmlns:a16="http://schemas.microsoft.com/office/drawing/2014/main" id="{C3420C89-0B09-4632-A4AF-3971D08BF7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Color Cover">
            <a:extLst>
              <a:ext uri="{FF2B5EF4-FFF2-40B4-BE49-F238E27FC236}">
                <a16:creationId xmlns:a16="http://schemas.microsoft.com/office/drawing/2014/main" id="{4E5CBA61-BF74-40B4-A3A8-366BBA626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3300ACA1-4C65-4F60-B139-EA3F53C9CC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518"/>
            <a:ext cx="12188952" cy="3490956"/>
            <a:chOff x="651279" y="598259"/>
            <a:chExt cx="10889442" cy="5680742"/>
          </a:xfrm>
        </p:grpSpPr>
        <p:sp>
          <p:nvSpPr>
            <p:cNvPr id="39" name="Color">
              <a:extLst>
                <a:ext uri="{FF2B5EF4-FFF2-40B4-BE49-F238E27FC236}">
                  <a16:creationId xmlns:a16="http://schemas.microsoft.com/office/drawing/2014/main" id="{B79F55E3-994C-4E20-85AB-669EB4A11F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Color">
              <a:extLst>
                <a:ext uri="{FF2B5EF4-FFF2-40B4-BE49-F238E27FC236}">
                  <a16:creationId xmlns:a16="http://schemas.microsoft.com/office/drawing/2014/main" id="{18ED73C6-80DF-4327-90E0-7F3F428C78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7" name="Content Placeholder 26">
            <a:extLst>
              <a:ext uri="{FF2B5EF4-FFF2-40B4-BE49-F238E27FC236}">
                <a16:creationId xmlns:a16="http://schemas.microsoft.com/office/drawing/2014/main" id="{BF2E014E-0B0A-2407-1B35-D1E93D75D4F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t="1093" r="2942" b="99"/>
          <a:stretch/>
        </p:blipFill>
        <p:spPr>
          <a:xfrm>
            <a:off x="-18047" y="1343766"/>
            <a:ext cx="6178363" cy="5508000"/>
          </a:xfrm>
          <a:prstGeom prst="rect">
            <a:avLst/>
          </a:prstGeom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E27AF472-EAE3-4572-AB69-B92BD10DBC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BF4DB9D2-6215-420C-874C-82EADF8C6C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1F003139-C97C-44FA-B139-32E4DFDCE9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5CE4DD6E-8CEA-45EE-B630-DBC22144D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A4372F7F-AA3C-470B-AA61-7C35B7722C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34B605BF-D199-43DD-9328-E99F2ADFC6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E5D42A77-7336-4A35-8922-8098A16AA2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7401EE7D-B85D-4C10-AB8C-71884EFB11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C7284BD-41E7-7904-F14F-4C7B4350DB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0527" y="35632"/>
            <a:ext cx="10532402" cy="97060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FUNCTIONS AND ENCRYPTION:</a:t>
            </a:r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D70EEDB9-2857-4E20-839D-F48A9348C9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0317" y="1353117"/>
            <a:ext cx="6031684" cy="5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8023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7" name="Slide Background Fill">
            <a:extLst>
              <a:ext uri="{FF2B5EF4-FFF2-40B4-BE49-F238E27FC236}">
                <a16:creationId xmlns:a16="http://schemas.microsoft.com/office/drawing/2014/main" id="{C7D023E4-8DE1-436E-9847-ED6A4B4B0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1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9" name="Color Cover">
            <a:extLst>
              <a:ext uri="{FF2B5EF4-FFF2-40B4-BE49-F238E27FC236}">
                <a16:creationId xmlns:a16="http://schemas.microsoft.com/office/drawing/2014/main" id="{8B2B1708-8CE4-4A20-94F5-55118AE2CB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1" y="0"/>
            <a:ext cx="12188949" cy="6858000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EC2D6DD8-FAD6-401D-9DE6-71DD04C98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88952" cy="6858000"/>
            <a:chOff x="651279" y="598259"/>
            <a:chExt cx="10889442" cy="5680742"/>
          </a:xfrm>
        </p:grpSpPr>
        <p:sp>
          <p:nvSpPr>
            <p:cNvPr id="112" name="Color">
              <a:extLst>
                <a:ext uri="{FF2B5EF4-FFF2-40B4-BE49-F238E27FC236}">
                  <a16:creationId xmlns:a16="http://schemas.microsoft.com/office/drawing/2014/main" id="{1BAD33E9-3181-4B0F-B82D-384777D819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3" name="Color">
              <a:extLst>
                <a:ext uri="{FF2B5EF4-FFF2-40B4-BE49-F238E27FC236}">
                  <a16:creationId xmlns:a16="http://schemas.microsoft.com/office/drawing/2014/main" id="{CF64871D-491F-4731-8BF2-391FF2F067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43F5E015-E085-4624-B431-B424144486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4DDB60AE-8B9C-4BA0-93DC-F8C9EBF6D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9F247760-BE07-41A2-969E-570081E65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57A70BD2-76FC-4BDD-9E64-3B93D5EF3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AADD9643-5489-42CB-9762-FBAC2AAE9F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09A2C16E-2745-4E3D-BECC-D66755221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52E5A063-571D-4461-9869-B3E93F6E69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366019AD-E33B-4DBF-BAD3-AE361160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C08C6692-D3A7-F85A-E729-95AE3C16AC8B}"/>
              </a:ext>
            </a:extLst>
          </p:cNvPr>
          <p:cNvSpPr txBox="1"/>
          <p:nvPr/>
        </p:nvSpPr>
        <p:spPr>
          <a:xfrm>
            <a:off x="3007359" y="74571"/>
            <a:ext cx="71150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800" b="1" dirty="0">
                <a:solidFill>
                  <a:schemeClr val="bg1"/>
                </a:solidFill>
                <a:latin typeface="+mj-lt"/>
              </a:rPr>
              <a:t>Power BI Dashboard</a:t>
            </a:r>
          </a:p>
        </p:txBody>
      </p:sp>
      <p:pic>
        <p:nvPicPr>
          <p:cNvPr id="3" name="Picture 2" descr="A screenshot of a dashboard&#10;&#10;Description automatically generated">
            <a:extLst>
              <a:ext uri="{FF2B5EF4-FFF2-40B4-BE49-F238E27FC236}">
                <a16:creationId xmlns:a16="http://schemas.microsoft.com/office/drawing/2014/main" id="{77BD9C1D-28E1-AA9A-10AD-ACCF156A81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56" y="799873"/>
            <a:ext cx="12056198" cy="5986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3836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Slide Background Fill">
            <a:extLst>
              <a:ext uri="{FF2B5EF4-FFF2-40B4-BE49-F238E27FC236}">
                <a16:creationId xmlns:a16="http://schemas.microsoft.com/office/drawing/2014/main" id="{907E470A-25F4-47D0-8FEC-EE9FD606B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6220E63-99E1-482A-A0A6-B47EB4BF87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848" y="0"/>
            <a:ext cx="12188949" cy="6858000"/>
            <a:chOff x="-2848" y="0"/>
            <a:chExt cx="12188949" cy="6858000"/>
          </a:xfrm>
        </p:grpSpPr>
        <p:sp>
          <p:nvSpPr>
            <p:cNvPr id="11" name="Color Cover">
              <a:extLst>
                <a:ext uri="{FF2B5EF4-FFF2-40B4-BE49-F238E27FC236}">
                  <a16:creationId xmlns:a16="http://schemas.microsoft.com/office/drawing/2014/main" id="{F8610896-EA5E-4BE8-8398-C1AFC0490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848" y="0"/>
              <a:ext cx="12188949" cy="6858000"/>
            </a:xfrm>
            <a:prstGeom prst="rect">
              <a:avLst/>
            </a:prstGeom>
            <a:solidFill>
              <a:schemeClr val="accent5">
                <a:alpha val="4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Color Cover">
              <a:extLst>
                <a:ext uri="{FF2B5EF4-FFF2-40B4-BE49-F238E27FC236}">
                  <a16:creationId xmlns:a16="http://schemas.microsoft.com/office/drawing/2014/main" id="{F44E9794-9C4B-427F-BB50-89D893347D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848" y="0"/>
              <a:ext cx="12188949" cy="6858000"/>
            </a:xfrm>
            <a:prstGeom prst="rect">
              <a:avLst/>
            </a:prstGeom>
            <a:solidFill>
              <a:schemeClr val="accent6">
                <a:alpha val="1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618EE54-271A-4FE8-B6B3-D0FCF55A7A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51279" y="598259"/>
            <a:ext cx="10889442" cy="5680742"/>
            <a:chOff x="651279" y="598259"/>
            <a:chExt cx="10889442" cy="5680742"/>
          </a:xfrm>
        </p:grpSpPr>
        <p:sp>
          <p:nvSpPr>
            <p:cNvPr id="15" name="Color">
              <a:extLst>
                <a:ext uri="{FF2B5EF4-FFF2-40B4-BE49-F238E27FC236}">
                  <a16:creationId xmlns:a16="http://schemas.microsoft.com/office/drawing/2014/main" id="{ECA6F781-4382-4525-9DA8-9D66605F87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Color">
              <a:extLst>
                <a:ext uri="{FF2B5EF4-FFF2-40B4-BE49-F238E27FC236}">
                  <a16:creationId xmlns:a16="http://schemas.microsoft.com/office/drawing/2014/main" id="{209C186B-2883-498E-A176-6B60F8B51B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3F5E015-E085-4624-B431-B424144486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4DDB60AE-8B9C-4BA0-93DC-F8C9EBF6D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9F247760-BE07-41A2-969E-570081E65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57A70BD2-76FC-4BDD-9E64-3B93D5EF3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AADD9643-5489-42CB-9762-FBAC2AAE9F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09A2C16E-2745-4E3D-BECC-D66755221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52E5A063-571D-4461-9869-B3E93F6E69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366019AD-E33B-4DBF-BAD3-AE361160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BE5F091-D69B-CF2D-240D-E0B637E2EA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3932" y="732333"/>
            <a:ext cx="8856603" cy="887038"/>
          </a:xfrm>
        </p:spPr>
        <p:txBody>
          <a:bodyPr anchor="ctr">
            <a:norm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</a:rPr>
              <a:t>Graphical User Interface (GUI)</a:t>
            </a:r>
            <a:endParaRPr lang="en-IN" sz="4800" dirty="0">
              <a:solidFill>
                <a:schemeClr val="bg1"/>
              </a:solidFill>
            </a:endParaRPr>
          </a:p>
        </p:txBody>
      </p:sp>
      <p:pic>
        <p:nvPicPr>
          <p:cNvPr id="5" name="Content Placeholder 4" descr="A website with cars on it&#10;&#10;Description automatically generated">
            <a:extLst>
              <a:ext uri="{FF2B5EF4-FFF2-40B4-BE49-F238E27FC236}">
                <a16:creationId xmlns:a16="http://schemas.microsoft.com/office/drawing/2014/main" id="{A342229B-3D03-BDC9-732D-9364CD967B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8" r="1637"/>
          <a:stretch/>
        </p:blipFill>
        <p:spPr>
          <a:xfrm>
            <a:off x="1369345" y="1636071"/>
            <a:ext cx="9576180" cy="4161930"/>
          </a:xfrm>
        </p:spPr>
      </p:pic>
    </p:spTree>
    <p:extLst>
      <p:ext uri="{BB962C8B-B14F-4D97-AF65-F5344CB8AC3E}">
        <p14:creationId xmlns:p14="http://schemas.microsoft.com/office/powerpoint/2010/main" val="27297275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omputer script on a screen">
            <a:extLst>
              <a:ext uri="{FF2B5EF4-FFF2-40B4-BE49-F238E27FC236}">
                <a16:creationId xmlns:a16="http://schemas.microsoft.com/office/drawing/2014/main" id="{8485FD6B-8FEB-AC06-CA94-CDB0BB8DD3F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t="5981" b="9750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B0222B5-B739-82A9-5CCC-C5585AE12A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344663" y="-4344657"/>
            <a:ext cx="3512260" cy="12201589"/>
          </a:xfrm>
          <a:prstGeom prst="rect">
            <a:avLst/>
          </a:prstGeom>
          <a:gradFill flip="none" rotWithShape="1">
            <a:gsLst>
              <a:gs pos="10000">
                <a:srgbClr val="000000">
                  <a:alpha val="0"/>
                </a:srgbClr>
              </a:gs>
              <a:gs pos="66000">
                <a:srgbClr val="000000">
                  <a:alpha val="46000"/>
                </a:srgbClr>
              </a:gs>
              <a:gs pos="100000">
                <a:srgbClr val="000000">
                  <a:alpha val="6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89BC75-EA8C-4EAF-7E03-00095D7D77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137434"/>
            <a:ext cx="7800660" cy="152098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Demo: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BE23E75-E7E9-4D9F-6D25-5512363F86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4878570" y="-449383"/>
            <a:ext cx="2425271" cy="12201588"/>
          </a:xfrm>
          <a:prstGeom prst="rect">
            <a:avLst/>
          </a:prstGeom>
          <a:gradFill flip="none" rotWithShape="1">
            <a:gsLst>
              <a:gs pos="10000">
                <a:srgbClr val="000000">
                  <a:alpha val="0"/>
                </a:srgbClr>
              </a:gs>
              <a:gs pos="66000">
                <a:srgbClr val="000000">
                  <a:alpha val="35000"/>
                </a:srgbClr>
              </a:gs>
              <a:gs pos="100000">
                <a:srgbClr val="000000">
                  <a:alpha val="45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1B115DB-65EB-3FC3-7284-CFDF4ADC60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5140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76447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2013 - 2022 Theme">
  <a:themeElements>
    <a:clrScheme name="Office 2013 - 2022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2013 - 2022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1346</TotalTime>
  <Words>193</Words>
  <Application>Microsoft Office PowerPoint</Application>
  <PresentationFormat>Widescreen</PresentationFormat>
  <Paragraphs>21</Paragraphs>
  <Slides>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Aptos</vt:lpstr>
      <vt:lpstr>Arial</vt:lpstr>
      <vt:lpstr>Calibri</vt:lpstr>
      <vt:lpstr>Calibri Light</vt:lpstr>
      <vt:lpstr>Times New Roman</vt:lpstr>
      <vt:lpstr>Office 2013 - 2022 Theme</vt:lpstr>
      <vt:lpstr>Fleet Rental Management System</vt:lpstr>
      <vt:lpstr>Project Overview   The Fleet Leasing Management Database System is designed to streamline and enhance the efficiency of vehicle management and rental processes for individuals and businesses through a comprehensive app that supports reservations, transactions, and customer management. Establish a database to manage details about available cars, their specifications, and rental history effectively. </vt:lpstr>
      <vt:lpstr>Entity Relationship Diagram(ERD):</vt:lpstr>
      <vt:lpstr>VIEWS / PROCEDURES / TRIGGERS:</vt:lpstr>
      <vt:lpstr>FUNCTIONS AND ENCRYPTION:</vt:lpstr>
      <vt:lpstr>PowerPoint Presentation</vt:lpstr>
      <vt:lpstr>Graphical User Interface (GUI)</vt:lpstr>
      <vt:lpstr>Demo: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Fleet Leasing Database Management System</dc:title>
  <dc:creator>appanna pm</dc:creator>
  <cp:lastModifiedBy>ADARSH P</cp:lastModifiedBy>
  <cp:revision>3</cp:revision>
  <dcterms:created xsi:type="dcterms:W3CDTF">2024-04-23T15:11:49Z</dcterms:created>
  <dcterms:modified xsi:type="dcterms:W3CDTF">2024-04-24T20:10:14Z</dcterms:modified>
</cp:coreProperties>
</file>